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ADA6F-7CFA-4F1D-8AEB-65BF70B9834B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99CD7-3427-4EE9-A407-F56580B3E77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ROC &amp; AUC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On-screen Show (4:3)</PresentationFormat>
  <Paragraphs>1</Paragraphs>
  <Slides>107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ROC &amp; AUC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 &amp; AUC</dc:title>
  <dc:creator>DELL</dc:creator>
  <cp:lastModifiedBy>DELL</cp:lastModifiedBy>
  <cp:revision>1</cp:revision>
  <dcterms:created xsi:type="dcterms:W3CDTF">2023-01-21T08:41:42Z</dcterms:created>
  <dcterms:modified xsi:type="dcterms:W3CDTF">2023-01-21T08:42:07Z</dcterms:modified>
</cp:coreProperties>
</file>